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64" r:id="rId3"/>
    <p:sldId id="320" r:id="rId4"/>
    <p:sldId id="321" r:id="rId5"/>
    <p:sldId id="308" r:id="rId6"/>
    <p:sldId id="309" r:id="rId7"/>
    <p:sldId id="268" r:id="rId8"/>
    <p:sldId id="258" r:id="rId9"/>
    <p:sldId id="312" r:id="rId10"/>
    <p:sldId id="313" r:id="rId11"/>
    <p:sldId id="271" r:id="rId12"/>
    <p:sldId id="272" r:id="rId13"/>
    <p:sldId id="280" r:id="rId14"/>
    <p:sldId id="315" r:id="rId15"/>
    <p:sldId id="316" r:id="rId16"/>
    <p:sldId id="317" r:id="rId17"/>
    <p:sldId id="318" r:id="rId18"/>
    <p:sldId id="319" r:id="rId19"/>
    <p:sldId id="269" r:id="rId20"/>
    <p:sldId id="275" r:id="rId21"/>
    <p:sldId id="276" r:id="rId22"/>
    <p:sldId id="278" r:id="rId23"/>
    <p:sldId id="277" r:id="rId24"/>
    <p:sldId id="279" r:id="rId25"/>
    <p:sldId id="281" r:id="rId26"/>
    <p:sldId id="322" r:id="rId27"/>
    <p:sldId id="284" r:id="rId28"/>
    <p:sldId id="286" r:id="rId29"/>
    <p:sldId id="323" r:id="rId30"/>
    <p:sldId id="288" r:id="rId31"/>
    <p:sldId id="290" r:id="rId32"/>
    <p:sldId id="292" r:id="rId33"/>
    <p:sldId id="293" r:id="rId34"/>
    <p:sldId id="294" r:id="rId35"/>
    <p:sldId id="295" r:id="rId36"/>
    <p:sldId id="324" r:id="rId37"/>
    <p:sldId id="297" r:id="rId38"/>
    <p:sldId id="310" r:id="rId39"/>
    <p:sldId id="300" r:id="rId40"/>
    <p:sldId id="299" r:id="rId41"/>
    <p:sldId id="302" r:id="rId42"/>
    <p:sldId id="303" r:id="rId43"/>
    <p:sldId id="304" r:id="rId44"/>
    <p:sldId id="305" r:id="rId45"/>
    <p:sldId id="306" r:id="rId46"/>
    <p:sldId id="307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-9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5545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2974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532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549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9758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18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384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894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72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64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7908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339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668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26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153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73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2949-9D24-44DA-9A99-4A02B6D63206}" type="datetimeFigureOut">
              <a:rPr lang="tr-TR" smtClean="0"/>
              <a:pPr/>
              <a:t>04.03.2015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9A066E-1D3A-4C4B-B66C-47A4B08C8C2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20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18656" y="1122362"/>
            <a:ext cx="8349343" cy="3983037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6600" b="1" dirty="0" err="1" smtClean="0">
                <a:solidFill>
                  <a:srgbClr val="002060"/>
                </a:solidFill>
              </a:rPr>
              <a:t>DynEd</a:t>
            </a:r>
            <a:r>
              <a:rPr lang="tr-TR" sz="6600" b="1" dirty="0" smtClean="0">
                <a:solidFill>
                  <a:srgbClr val="002060"/>
                </a:solidFill>
              </a:rPr>
              <a:t> Şifre İşlemleri</a:t>
            </a:r>
            <a:endParaRPr lang="tr-TR" sz="66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28" y="1122362"/>
            <a:ext cx="2852057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6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742035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6836"/>
          </a:xfrm>
        </p:spPr>
      </p:pic>
    </p:spTree>
    <p:extLst>
      <p:ext uri="{BB962C8B-B14F-4D97-AF65-F5344CB8AC3E}">
        <p14:creationId xmlns:p14="http://schemas.microsoft.com/office/powerpoint/2010/main" xmlns="" val="284608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595" y="0"/>
            <a:ext cx="12296595" cy="6916837"/>
          </a:xfrm>
        </p:spPr>
      </p:pic>
    </p:spTree>
    <p:extLst>
      <p:ext uri="{BB962C8B-B14F-4D97-AF65-F5344CB8AC3E}">
        <p14:creationId xmlns:p14="http://schemas.microsoft.com/office/powerpoint/2010/main" xmlns="" val="2822442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6939"/>
          </a:xfrm>
        </p:spPr>
      </p:pic>
      <p:sp>
        <p:nvSpPr>
          <p:cNvPr id="3" name="Metin kutusu 2"/>
          <p:cNvSpPr txBox="1"/>
          <p:nvPr/>
        </p:nvSpPr>
        <p:spPr>
          <a:xfrm>
            <a:off x="152401" y="3744686"/>
            <a:ext cx="2558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EBA şifresi oluşturulduktan sonra tekrar EBA girişine girmek istendiğinde tarayıcı ayarlarından dolayı bazen ‘</a:t>
            </a:r>
            <a:r>
              <a:rPr lang="tr-TR" dirty="0" err="1" smtClean="0">
                <a:solidFill>
                  <a:srgbClr val="FF0000"/>
                </a:solidFill>
              </a:rPr>
              <a:t>dyned.eba</a:t>
            </a:r>
            <a:r>
              <a:rPr lang="tr-TR" dirty="0" smtClean="0">
                <a:solidFill>
                  <a:srgbClr val="FF0000"/>
                </a:solidFill>
              </a:rPr>
              <a:t>’ girişi yerine ‘www.eba.gov.tr’ adresine giriş yapılmaktadır.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124468" y="5519058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Tarayıcıyı kapatarak tekrar ‘dyned.eba.gov.tr’ adresinden giriş yaparak öğretmen bilgilerini güncelleme ekranına geçiş yapmamız gerekmektedir.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91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2171"/>
          </a:xfrm>
        </p:spPr>
      </p:pic>
      <p:sp>
        <p:nvSpPr>
          <p:cNvPr id="6" name="Sağ Ok 5"/>
          <p:cNvSpPr/>
          <p:nvPr/>
        </p:nvSpPr>
        <p:spPr>
          <a:xfrm>
            <a:off x="7249885" y="1676400"/>
            <a:ext cx="827315" cy="29391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722914" y="1095383"/>
            <a:ext cx="372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EBA şifresi oluşturulduktan sonra EBA girişinden girilecek.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8912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1393371" y="4147457"/>
            <a:ext cx="9786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1.Sınıflarımı Güncelle: </a:t>
            </a:r>
            <a:r>
              <a:rPr lang="tr-TR" dirty="0" smtClean="0"/>
              <a:t>Bu bölümden dersine girdiğimiz sınıflar sisteme kaydedilecek ve       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öğrenci listeleri güncellenecektir.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2.Bilgilerimi Güncelle:</a:t>
            </a:r>
            <a:r>
              <a:rPr lang="tr-TR" dirty="0" smtClean="0"/>
              <a:t> Kurum bilgilerimizde yanlışlık varsa bu bölümden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güncellenecektir. Bu bölümde bazen hata mesajları ile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karşılaşılmaktadır. Bu hata sistemden kaynaklanmaktadır.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3.Şifre Değiştir:</a:t>
            </a:r>
            <a:r>
              <a:rPr lang="tr-TR" dirty="0" smtClean="0"/>
              <a:t>             </a:t>
            </a:r>
            <a:r>
              <a:rPr lang="tr-TR" dirty="0" err="1" smtClean="0"/>
              <a:t>Dyned</a:t>
            </a:r>
            <a:r>
              <a:rPr lang="tr-TR" dirty="0" smtClean="0"/>
              <a:t> şifremizi değiştirmek istiyorsak bu bölümden değiştirebiliriz.</a:t>
            </a:r>
          </a:p>
        </p:txBody>
      </p:sp>
    </p:spTree>
    <p:extLst>
      <p:ext uri="{BB962C8B-B14F-4D97-AF65-F5344CB8AC3E}">
        <p14:creationId xmlns:p14="http://schemas.microsoft.com/office/powerpoint/2010/main" xmlns="" val="3587459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1447800" y="3907971"/>
            <a:ext cx="264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Sınıflar bölümünü tıklıyoruz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00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7" name="Metin kutusu 6"/>
          <p:cNvSpPr txBox="1"/>
          <p:nvPr/>
        </p:nvSpPr>
        <p:spPr>
          <a:xfrm>
            <a:off x="631372" y="4419600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Açılan listede İngilizce dersine girdiğimiz sınıfları işaretliyor ve kaydet butonuna tıklıyoruz.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05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664029" y="1404257"/>
            <a:ext cx="2808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İngilizce dersine girdiğimiz sınıfları sisteme kaydettikten sonra aşağıda yeni açılan bölümde dersine girdiğimiz sınıfları tek tek güncelliyoruz. Bu işlemleri yaptıktan sonra dersine girdiğimiz sınıfları ve öğrenci listelerini e-okul sisteminden </a:t>
            </a:r>
            <a:r>
              <a:rPr lang="tr-TR" dirty="0" err="1" smtClean="0">
                <a:solidFill>
                  <a:srgbClr val="FF0000"/>
                </a:solidFill>
              </a:rPr>
              <a:t>Records</a:t>
            </a:r>
            <a:r>
              <a:rPr lang="tr-TR" dirty="0" smtClean="0">
                <a:solidFill>
                  <a:srgbClr val="FF0000"/>
                </a:solidFill>
              </a:rPr>
              <a:t> Manager yazılımına transfer etmiş bulunuyoruz.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0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87086"/>
            <a:ext cx="8911687" cy="2198914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İLÇE KOORDİNATÖRLERİ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>KULLANICI ADLARI 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0070C0"/>
                </a:solidFill>
              </a:rPr>
              <a:t>(</a:t>
            </a:r>
            <a:r>
              <a:rPr lang="tr-TR" sz="4000" b="1" dirty="0" err="1">
                <a:solidFill>
                  <a:srgbClr val="0070C0"/>
                </a:solidFill>
              </a:rPr>
              <a:t>D</a:t>
            </a:r>
            <a:r>
              <a:rPr lang="tr-TR" sz="4000" b="1" dirty="0" err="1" smtClean="0">
                <a:solidFill>
                  <a:srgbClr val="0070C0"/>
                </a:solidFill>
              </a:rPr>
              <a:t>yned</a:t>
            </a:r>
            <a:r>
              <a:rPr lang="tr-TR" sz="4000" b="1" dirty="0" smtClean="0">
                <a:solidFill>
                  <a:srgbClr val="0070C0"/>
                </a:solidFill>
              </a:rPr>
              <a:t> </a:t>
            </a:r>
            <a:r>
              <a:rPr lang="tr-TR" sz="4000" b="1" dirty="0" err="1">
                <a:solidFill>
                  <a:srgbClr val="0070C0"/>
                </a:solidFill>
              </a:rPr>
              <a:t>C</a:t>
            </a:r>
            <a:r>
              <a:rPr lang="tr-TR" sz="4000" b="1" dirty="0" err="1" smtClean="0">
                <a:solidFill>
                  <a:srgbClr val="0070C0"/>
                </a:solidFill>
              </a:rPr>
              <a:t>ourseware</a:t>
            </a:r>
            <a:r>
              <a:rPr lang="tr-TR" sz="4000" b="1" dirty="0" smtClean="0">
                <a:solidFill>
                  <a:srgbClr val="0070C0"/>
                </a:solidFill>
              </a:rPr>
              <a:t> için)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95154" y="2286000"/>
            <a:ext cx="3702731" cy="4419600"/>
          </a:xfrm>
        </p:spPr>
        <p:txBody>
          <a:bodyPr>
            <a:noAutofit/>
          </a:bodyPr>
          <a:lstStyle/>
          <a:p>
            <a:r>
              <a:rPr lang="tr-TR" sz="1000" b="1" dirty="0"/>
              <a:t>HALKAPINAR	</a:t>
            </a:r>
            <a:r>
              <a:rPr lang="tr-TR" sz="1000" b="1" dirty="0" smtClean="0"/>
              <a:t>r042-032@meb.edu.tr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HÜYÜK	</a:t>
            </a:r>
            <a:r>
              <a:rPr lang="tr-TR" sz="1000" b="1" dirty="0" smtClean="0"/>
              <a:t>	r042-015@meb.edu.tr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ILGIN	</a:t>
            </a:r>
            <a:r>
              <a:rPr lang="tr-TR" sz="1000" b="1" dirty="0" smtClean="0"/>
              <a:t>	r042-016@meb.edu.tr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KADINHANI	</a:t>
            </a:r>
            <a:r>
              <a:rPr lang="tr-TR" sz="1000" b="1" dirty="0" smtClean="0"/>
              <a:t>r042-017@meb.edu.tr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KARAPINAR	</a:t>
            </a:r>
            <a:r>
              <a:rPr lang="tr-TR" sz="1000" b="1" dirty="0" smtClean="0"/>
              <a:t>r042-019@meb.edu.tr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KARATAY	</a:t>
            </a:r>
            <a:r>
              <a:rPr lang="tr-TR" sz="1000" b="1" dirty="0" smtClean="0"/>
              <a:t>	r042-025@meb.edu.tr</a:t>
            </a:r>
            <a:r>
              <a:rPr lang="tr-TR" sz="1000" b="1" dirty="0"/>
              <a:t>	</a:t>
            </a:r>
            <a:r>
              <a:rPr lang="tr-TR" sz="1000" b="1" dirty="0" smtClean="0"/>
              <a:t>  </a:t>
            </a:r>
            <a:endParaRPr lang="tr-TR" sz="1000" b="1" dirty="0"/>
          </a:p>
          <a:p>
            <a:r>
              <a:rPr lang="tr-TR" sz="1000" b="1" dirty="0"/>
              <a:t>KULU	</a:t>
            </a:r>
            <a:r>
              <a:rPr lang="tr-TR" sz="1000" b="1" dirty="0" smtClean="0"/>
              <a:t>	r042-020@meb.edu.tr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MERAM	</a:t>
            </a:r>
            <a:r>
              <a:rPr lang="tr-TR" sz="1000" b="1" dirty="0" smtClean="0"/>
              <a:t>	r042-026@meb.edu.tr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SARAYÖNÜ	</a:t>
            </a:r>
            <a:r>
              <a:rPr lang="tr-TR" sz="1000" b="1" dirty="0" smtClean="0"/>
              <a:t>r042-021@meb.edu.tr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SELÇUKLU	</a:t>
            </a:r>
            <a:r>
              <a:rPr lang="tr-TR" sz="1000" b="1" dirty="0" smtClean="0"/>
              <a:t>r042-001@meb.edu.tr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SEYDİŞEHİR	</a:t>
            </a:r>
            <a:r>
              <a:rPr lang="tr-TR" sz="1000" b="1" dirty="0" smtClean="0"/>
              <a:t>r042-022@meb.edu.tr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TAŞKENT	</a:t>
            </a:r>
            <a:r>
              <a:rPr lang="tr-TR" sz="1000" b="1" dirty="0" smtClean="0"/>
              <a:t>	r042-023@meb.edu.tr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 smtClean="0"/>
              <a:t>TUZLUKÇU	r042-033@meb.edu.tr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YALIHÜYÜK	</a:t>
            </a:r>
            <a:r>
              <a:rPr lang="tr-TR" sz="1000" b="1" dirty="0" smtClean="0"/>
              <a:t>r042-034@meb.edu.tr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YUNAK	</a:t>
            </a:r>
            <a:r>
              <a:rPr lang="tr-TR" sz="1000" b="1" dirty="0" smtClean="0"/>
              <a:t>	r042-024@meb.edu.tr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741612" y="2286000"/>
            <a:ext cx="3702731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/>
              <a:t>AHIRLI	    	r042-027@meb.edu.tr	 </a:t>
            </a:r>
          </a:p>
          <a:p>
            <a:r>
              <a:rPr lang="tr-TR" sz="1000" b="1" dirty="0" smtClean="0"/>
              <a:t>AKÖREN		r042-002@meb.edu.tr	 </a:t>
            </a:r>
          </a:p>
          <a:p>
            <a:r>
              <a:rPr lang="tr-TR" sz="1000" b="1" dirty="0" smtClean="0"/>
              <a:t>AKŞEHİR		r042-003@meb.edu.tr	 </a:t>
            </a:r>
          </a:p>
          <a:p>
            <a:r>
              <a:rPr lang="tr-TR" sz="1000" b="1" dirty="0" smtClean="0"/>
              <a:t>ALTINEKİN	r042-004@meb.edu.tr	 </a:t>
            </a:r>
          </a:p>
          <a:p>
            <a:r>
              <a:rPr lang="tr-TR" sz="1000" b="1" dirty="0" smtClean="0"/>
              <a:t>ÇELTİK		r042-028@meb.edu.tr	 </a:t>
            </a:r>
          </a:p>
          <a:p>
            <a:r>
              <a:rPr lang="tr-TR" sz="1000" b="1" dirty="0" smtClean="0"/>
              <a:t>ÇUMRA		r042-009@meb.edu.tr	 </a:t>
            </a:r>
          </a:p>
          <a:p>
            <a:r>
              <a:rPr lang="tr-TR" sz="1000" b="1" dirty="0" smtClean="0"/>
              <a:t>BEYŞEHİR		r042-006@meb.edu.tr	 </a:t>
            </a:r>
          </a:p>
          <a:p>
            <a:r>
              <a:rPr lang="tr-TR" sz="1000" b="1" dirty="0" smtClean="0"/>
              <a:t>BOZKIR		r042-007@meb.edu.tr	 </a:t>
            </a:r>
          </a:p>
          <a:p>
            <a:r>
              <a:rPr lang="tr-TR" sz="1000" b="1" dirty="0" smtClean="0"/>
              <a:t>CİHANBEYLİ	r042-008@meb.edu.tr	 </a:t>
            </a:r>
          </a:p>
          <a:p>
            <a:r>
              <a:rPr lang="tr-TR" sz="1000" b="1" dirty="0" smtClean="0"/>
              <a:t>DERBENT		r042-029@meb.edu.tr	 </a:t>
            </a:r>
          </a:p>
          <a:p>
            <a:r>
              <a:rPr lang="tr-TR" sz="1000" b="1" dirty="0" smtClean="0"/>
              <a:t>DEREBUCAK	r042-010@meb.edu.tr	 </a:t>
            </a:r>
          </a:p>
          <a:p>
            <a:r>
              <a:rPr lang="tr-TR" sz="1000" b="1" dirty="0" smtClean="0"/>
              <a:t>DOĞANHİSAR	r042-011@meb.edu.tr	 </a:t>
            </a:r>
          </a:p>
          <a:p>
            <a:r>
              <a:rPr lang="tr-TR" sz="1000" b="1" dirty="0" smtClean="0"/>
              <a:t>EMİRGAZİ	r042-030@meb.edu.tr	 </a:t>
            </a:r>
          </a:p>
          <a:p>
            <a:r>
              <a:rPr lang="tr-TR" sz="1000" b="1" dirty="0" smtClean="0"/>
              <a:t>EREĞLİ		r042-012@meb.edu.tr	 </a:t>
            </a:r>
          </a:p>
          <a:p>
            <a:r>
              <a:rPr lang="tr-TR" sz="1000" b="1" dirty="0" smtClean="0"/>
              <a:t>GÜNEYSINIR	r042-031@meb.edu.tr	 </a:t>
            </a:r>
          </a:p>
          <a:p>
            <a:r>
              <a:rPr lang="tr-TR" sz="1000" b="1" dirty="0" smtClean="0"/>
              <a:t>HADİM		r042-014@meb.edu.tr	 </a:t>
            </a:r>
            <a:endParaRPr lang="tr-TR" sz="10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9742714" y="2438399"/>
            <a:ext cx="2317861" cy="36495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ŞİFRELER İLÇE MİLLİ EĞİTİM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MÜDÜRLÜĞÜNDEN ALINACAKTIR.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 İLÇE MİLLİ EĞİTİM MÜDÜRLÜĞÜ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YÖNETİCİLERİ KURUM KODLARI VE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KURUM MEBBİS ŞİFRELERİ İLE MEBBİS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YÖNETİCİ PANELİNE GİRİŞ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YAPACAK, ÇIKAN EKRANDA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‘DYNED ŞİFRESİNİ GÖSTER’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BUTONUNA TIKLAYARAK DYNED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 İLÇE ŞİFRELERİNİ ALACAKLARDIR. </a:t>
            </a:r>
          </a:p>
          <a:p>
            <a:pPr marL="0" indent="0">
              <a:buNone/>
            </a:pPr>
            <a:endParaRPr lang="tr-T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78114" cy="6858000"/>
          </a:xfrm>
        </p:spPr>
      </p:pic>
      <p:sp>
        <p:nvSpPr>
          <p:cNvPr id="2" name="Metin kutusu 1"/>
          <p:cNvSpPr txBox="1"/>
          <p:nvPr/>
        </p:nvSpPr>
        <p:spPr>
          <a:xfrm>
            <a:off x="97971" y="2362199"/>
            <a:ext cx="3320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</a:t>
            </a:r>
            <a:r>
              <a:rPr lang="tr-TR" dirty="0" smtClean="0">
                <a:solidFill>
                  <a:srgbClr val="FF0000"/>
                </a:solidFill>
              </a:rPr>
              <a:t>dresinden giriş yapıyoruz,</a:t>
            </a:r>
          </a:p>
          <a:p>
            <a:r>
              <a:rPr lang="tr-TR" dirty="0">
                <a:solidFill>
                  <a:srgbClr val="FF0000"/>
                </a:solidFill>
              </a:rPr>
              <a:t>ç</a:t>
            </a:r>
            <a:r>
              <a:rPr lang="tr-TR" dirty="0" smtClean="0">
                <a:solidFill>
                  <a:srgbClr val="FF0000"/>
                </a:solidFill>
              </a:rPr>
              <a:t>ıkan ekranda kurum girişi bölümüne tıklıyoruz.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65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87086"/>
            <a:ext cx="8911687" cy="2198914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İLÇE KOORDİNATÖRLERİ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>KULLANICI ADLARI 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0070C0"/>
                </a:solidFill>
              </a:rPr>
              <a:t>(</a:t>
            </a:r>
            <a:r>
              <a:rPr lang="tr-TR" sz="4000" b="1" dirty="0" err="1" smtClean="0">
                <a:solidFill>
                  <a:srgbClr val="0070C0"/>
                </a:solidFill>
              </a:rPr>
              <a:t>Records</a:t>
            </a:r>
            <a:r>
              <a:rPr lang="tr-TR" sz="4000" b="1" dirty="0" smtClean="0">
                <a:solidFill>
                  <a:srgbClr val="0070C0"/>
                </a:solidFill>
              </a:rPr>
              <a:t> Manager için)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95154" y="2286000"/>
            <a:ext cx="3702731" cy="4419600"/>
          </a:xfrm>
        </p:spPr>
        <p:txBody>
          <a:bodyPr>
            <a:noAutofit/>
          </a:bodyPr>
          <a:lstStyle/>
          <a:p>
            <a:r>
              <a:rPr lang="tr-TR" sz="1000" b="1" dirty="0"/>
              <a:t>HALKAPINAR	</a:t>
            </a:r>
            <a:r>
              <a:rPr lang="tr-TR" sz="1000" b="1" dirty="0" smtClean="0"/>
              <a:t>042-032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HÜYÜK	</a:t>
            </a:r>
            <a:r>
              <a:rPr lang="tr-TR" sz="1000" b="1" dirty="0" smtClean="0"/>
              <a:t>	042-015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ILGIN	</a:t>
            </a:r>
            <a:r>
              <a:rPr lang="tr-TR" sz="1000" b="1" dirty="0" smtClean="0"/>
              <a:t>	042-016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KADINHANI	</a:t>
            </a:r>
            <a:r>
              <a:rPr lang="tr-TR" sz="1000" b="1" dirty="0" smtClean="0"/>
              <a:t>042-017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KARAPINAR	</a:t>
            </a:r>
            <a:r>
              <a:rPr lang="tr-TR" sz="1000" b="1" dirty="0" smtClean="0"/>
              <a:t>042-019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KARATAY	</a:t>
            </a:r>
            <a:r>
              <a:rPr lang="tr-TR" sz="1000" b="1" dirty="0" smtClean="0"/>
              <a:t>	042-025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KULU	</a:t>
            </a:r>
            <a:r>
              <a:rPr lang="tr-TR" sz="1000" b="1" dirty="0" smtClean="0"/>
              <a:t>	042-020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MERAM	</a:t>
            </a:r>
            <a:r>
              <a:rPr lang="tr-TR" sz="1000" b="1" dirty="0" smtClean="0"/>
              <a:t>	042-026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SARAYÖNÜ	</a:t>
            </a:r>
            <a:r>
              <a:rPr lang="tr-TR" sz="1000" b="1" dirty="0" smtClean="0"/>
              <a:t>042-021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SELÇUKLU	</a:t>
            </a:r>
            <a:r>
              <a:rPr lang="tr-TR" sz="1000" b="1" dirty="0" smtClean="0"/>
              <a:t>042-001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SEYDİŞEHİR	</a:t>
            </a:r>
            <a:r>
              <a:rPr lang="tr-TR" sz="1000" b="1" dirty="0" smtClean="0"/>
              <a:t>042-022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TAŞKENT	</a:t>
            </a:r>
            <a:r>
              <a:rPr lang="tr-TR" sz="1000" b="1" dirty="0" smtClean="0"/>
              <a:t>	042-023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 smtClean="0"/>
              <a:t>TUZLUKÇU	042-033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YALIHÜYÜK	</a:t>
            </a:r>
            <a:r>
              <a:rPr lang="tr-TR" sz="1000" b="1" dirty="0" smtClean="0"/>
              <a:t>042-034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  <a:p>
            <a:r>
              <a:rPr lang="tr-TR" sz="1000" b="1" dirty="0"/>
              <a:t>YUNAK	</a:t>
            </a:r>
            <a:r>
              <a:rPr lang="tr-TR" sz="1000" b="1" dirty="0" smtClean="0"/>
              <a:t>	042-024 </a:t>
            </a:r>
            <a:r>
              <a:rPr lang="tr-TR" sz="1000" b="1" dirty="0"/>
              <a:t>	</a:t>
            </a:r>
            <a:r>
              <a:rPr lang="tr-TR" sz="1000" b="1" dirty="0" smtClean="0"/>
              <a:t> </a:t>
            </a:r>
            <a:endParaRPr lang="tr-TR" sz="10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741612" y="2286000"/>
            <a:ext cx="3702731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/>
              <a:t>AHIRLI	    	042-027 	 </a:t>
            </a:r>
          </a:p>
          <a:p>
            <a:r>
              <a:rPr lang="tr-TR" sz="1000" b="1" dirty="0" smtClean="0"/>
              <a:t>AKÖREN		042-002 	 </a:t>
            </a:r>
          </a:p>
          <a:p>
            <a:r>
              <a:rPr lang="tr-TR" sz="1000" b="1" dirty="0" smtClean="0"/>
              <a:t>AKŞEHİR		042-003 	 </a:t>
            </a:r>
          </a:p>
          <a:p>
            <a:r>
              <a:rPr lang="tr-TR" sz="1000" b="1" dirty="0" smtClean="0"/>
              <a:t>ALTINEKİN	042-004 	 </a:t>
            </a:r>
          </a:p>
          <a:p>
            <a:r>
              <a:rPr lang="tr-TR" sz="1000" b="1" dirty="0" smtClean="0"/>
              <a:t>ÇELTİK		042-028  </a:t>
            </a:r>
          </a:p>
          <a:p>
            <a:r>
              <a:rPr lang="tr-TR" sz="1000" b="1" dirty="0" smtClean="0"/>
              <a:t>ÇUMRA		042-009 	 </a:t>
            </a:r>
          </a:p>
          <a:p>
            <a:r>
              <a:rPr lang="tr-TR" sz="1000" b="1" dirty="0" smtClean="0"/>
              <a:t>BEYŞEHİR		042-006 	 </a:t>
            </a:r>
          </a:p>
          <a:p>
            <a:r>
              <a:rPr lang="tr-TR" sz="1000" b="1" dirty="0" smtClean="0"/>
              <a:t>BOZKIR		042-007 	 </a:t>
            </a:r>
          </a:p>
          <a:p>
            <a:r>
              <a:rPr lang="tr-TR" sz="1000" b="1" dirty="0" smtClean="0"/>
              <a:t>CİHANBEYLİ	042-008  </a:t>
            </a:r>
          </a:p>
          <a:p>
            <a:r>
              <a:rPr lang="tr-TR" sz="1000" b="1" dirty="0" smtClean="0"/>
              <a:t>DERBENT		042-029 	 </a:t>
            </a:r>
          </a:p>
          <a:p>
            <a:r>
              <a:rPr lang="tr-TR" sz="1000" b="1" dirty="0" smtClean="0"/>
              <a:t>DEREBUCAK	042-010 	 </a:t>
            </a:r>
          </a:p>
          <a:p>
            <a:r>
              <a:rPr lang="tr-TR" sz="1000" b="1" dirty="0" smtClean="0"/>
              <a:t>DOĞANHİSAR	042-011 	 </a:t>
            </a:r>
          </a:p>
          <a:p>
            <a:r>
              <a:rPr lang="tr-TR" sz="1000" b="1" dirty="0" smtClean="0"/>
              <a:t>EMİRGAZİ	042-030  </a:t>
            </a:r>
          </a:p>
          <a:p>
            <a:r>
              <a:rPr lang="tr-TR" sz="1000" b="1" dirty="0" smtClean="0"/>
              <a:t>EREĞLİ		042-012 	 </a:t>
            </a:r>
          </a:p>
          <a:p>
            <a:r>
              <a:rPr lang="tr-TR" sz="1000" b="1" dirty="0" smtClean="0"/>
              <a:t>GÜNEYSINIR	042-031 	 </a:t>
            </a:r>
          </a:p>
          <a:p>
            <a:r>
              <a:rPr lang="tr-TR" sz="1000" b="1" dirty="0" smtClean="0"/>
              <a:t>HADİM		042-014 	 </a:t>
            </a:r>
            <a:endParaRPr lang="tr-TR" sz="10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9742714" y="2438399"/>
            <a:ext cx="2317861" cy="36495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ŞİFRELER İLÇE MİLLİ EĞİTİM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MÜDÜRLÜĞÜNDEN ALINACAKTIR.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 İLÇE MİLLİ EĞİTİM MÜDÜRLÜĞÜ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YÖNETİCİLERİ KURUM KODLARI VE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KURUM MEBBİS ŞİFRELERİ İLE MEBBİS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YÖNETİCİ PANELİNE GİRİŞ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YAPACAK, ÇIKAN EKRANDA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‘DYNED ŞİFRESİNİ GÖSTER’ 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BUTONUNA TIKLAYARAK DYNED</a:t>
            </a:r>
          </a:p>
          <a:p>
            <a:pPr marL="0" indent="0">
              <a:buNone/>
            </a:pPr>
            <a:r>
              <a:rPr lang="tr-TR" sz="1000" b="1" dirty="0" smtClean="0">
                <a:solidFill>
                  <a:srgbClr val="FF0000"/>
                </a:solidFill>
              </a:rPr>
              <a:t> İLÇE ŞİFRELERİNİ ALACAKLARDIR. </a:t>
            </a:r>
          </a:p>
          <a:p>
            <a:pPr marL="0" indent="0">
              <a:buNone/>
            </a:pPr>
            <a:endParaRPr lang="tr-T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57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2039" y="247889"/>
            <a:ext cx="8911687" cy="128089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ÖRNEK: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err="1" smtClean="0">
                <a:solidFill>
                  <a:srgbClr val="FF0000"/>
                </a:solidFill>
              </a:rPr>
              <a:t>Dyned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Courseware</a:t>
            </a:r>
            <a:r>
              <a:rPr lang="tr-TR" b="1" dirty="0" smtClean="0">
                <a:solidFill>
                  <a:srgbClr val="FF0000"/>
                </a:solidFill>
              </a:rPr>
              <a:t> için Derbent İlçesi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743" y="1510289"/>
            <a:ext cx="7859486" cy="5347711"/>
          </a:xfrm>
        </p:spPr>
      </p:pic>
    </p:spTree>
    <p:extLst>
      <p:ext uri="{BB962C8B-B14F-4D97-AF65-F5344CB8AC3E}">
        <p14:creationId xmlns:p14="http://schemas.microsoft.com/office/powerpoint/2010/main" xmlns="" val="150603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0893"/>
          </a:xfrm>
        </p:spPr>
      </p:pic>
    </p:spTree>
    <p:extLst>
      <p:ext uri="{BB962C8B-B14F-4D97-AF65-F5344CB8AC3E}">
        <p14:creationId xmlns:p14="http://schemas.microsoft.com/office/powerpoint/2010/main" xmlns="" val="252601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94954" y="112482"/>
            <a:ext cx="8911687" cy="128089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ÖRNEK: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err="1" smtClean="0">
                <a:solidFill>
                  <a:srgbClr val="FF0000"/>
                </a:solidFill>
              </a:rPr>
              <a:t>Records</a:t>
            </a:r>
            <a:r>
              <a:rPr lang="tr-TR" b="1" dirty="0" smtClean="0">
                <a:solidFill>
                  <a:srgbClr val="FF0000"/>
                </a:solidFill>
              </a:rPr>
              <a:t> Manager için </a:t>
            </a:r>
            <a:r>
              <a:rPr lang="tr-TR" b="1" dirty="0">
                <a:solidFill>
                  <a:srgbClr val="FF0000"/>
                </a:solidFill>
              </a:rPr>
              <a:t>Derbent İlçesi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6286"/>
            <a:ext cx="12192000" cy="5611613"/>
          </a:xfrm>
        </p:spPr>
      </p:pic>
    </p:spTree>
    <p:extLst>
      <p:ext uri="{BB962C8B-B14F-4D97-AF65-F5344CB8AC3E}">
        <p14:creationId xmlns:p14="http://schemas.microsoft.com/office/powerpoint/2010/main" xmlns="" val="736846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7804"/>
            <a:ext cx="12192000" cy="6915804"/>
          </a:xfrm>
        </p:spPr>
      </p:pic>
    </p:spTree>
    <p:extLst>
      <p:ext uri="{BB962C8B-B14F-4D97-AF65-F5344CB8AC3E}">
        <p14:creationId xmlns:p14="http://schemas.microsoft.com/office/powerpoint/2010/main" xmlns="" val="210675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OKUL SORUMLULARI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KULLANICI İSMİ VE ŞİFRELERİ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0457" y="3069770"/>
            <a:ext cx="10024155" cy="2841451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DYNED COURSEWARE </a:t>
            </a:r>
          </a:p>
          <a:p>
            <a:pPr marL="0" indent="0">
              <a:buNone/>
            </a:pPr>
            <a:r>
              <a:rPr lang="tr-TR" sz="2000" b="1" dirty="0"/>
              <a:t> </a:t>
            </a:r>
            <a:r>
              <a:rPr lang="tr-TR" sz="2000" b="1" dirty="0" smtClean="0"/>
              <a:t>   </a:t>
            </a:r>
            <a:r>
              <a:rPr lang="tr-TR" sz="2000" b="1" dirty="0" smtClean="0">
                <a:solidFill>
                  <a:srgbClr val="FF0000"/>
                </a:solidFill>
              </a:rPr>
              <a:t>Kullanıcı adı:  </a:t>
            </a:r>
            <a:r>
              <a:rPr lang="tr-TR" sz="2000" b="1" dirty="0" smtClean="0"/>
              <a:t>Tkurumkodu@meb.edu.tr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    Şifre: </a:t>
            </a:r>
            <a:r>
              <a:rPr lang="tr-TR" sz="2000" b="1" dirty="0" err="1" smtClean="0"/>
              <a:t>Mebbis</a:t>
            </a:r>
            <a:r>
              <a:rPr lang="tr-TR" sz="2000" b="1" dirty="0" smtClean="0"/>
              <a:t> Yönetici Panelinden alınan </a:t>
            </a:r>
            <a:r>
              <a:rPr lang="tr-TR" sz="2000" b="1" dirty="0" err="1" smtClean="0"/>
              <a:t>Dyned</a:t>
            </a:r>
            <a:r>
              <a:rPr lang="tr-TR" sz="2000" b="1" dirty="0" smtClean="0"/>
              <a:t> Kurum Şifresi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   Örnek: Karatay Hürriyet Ortaokulu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    Kullanıcı </a:t>
            </a:r>
            <a:r>
              <a:rPr lang="tr-TR" sz="2000" b="1" dirty="0">
                <a:solidFill>
                  <a:srgbClr val="FF0000"/>
                </a:solidFill>
              </a:rPr>
              <a:t>adı: 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smtClean="0"/>
              <a:t>T744***@meb.edu.tr</a:t>
            </a:r>
          </a:p>
          <a:p>
            <a:pPr marL="0" indent="0">
              <a:buNone/>
            </a:pPr>
            <a:r>
              <a:rPr lang="tr-TR" sz="2000" b="1" dirty="0" smtClean="0"/>
              <a:t>    </a:t>
            </a:r>
            <a:r>
              <a:rPr lang="tr-TR" sz="2000" b="1" dirty="0" smtClean="0">
                <a:solidFill>
                  <a:srgbClr val="FF0000"/>
                </a:solidFill>
              </a:rPr>
              <a:t>Şifre: </a:t>
            </a:r>
            <a:r>
              <a:rPr lang="tr-TR" sz="2000" b="1" dirty="0" err="1" smtClean="0"/>
              <a:t>Mebbis</a:t>
            </a:r>
            <a:r>
              <a:rPr lang="tr-TR" sz="2000" b="1" dirty="0" smtClean="0"/>
              <a:t> Yönetici Panelinden alınan </a:t>
            </a:r>
            <a:r>
              <a:rPr lang="tr-TR" sz="2000" b="1" dirty="0" err="1" smtClean="0"/>
              <a:t>Dyned</a:t>
            </a:r>
            <a:r>
              <a:rPr lang="tr-TR" sz="2000" b="1" dirty="0" smtClean="0"/>
              <a:t> Kurum Şifresi</a:t>
            </a:r>
          </a:p>
          <a:p>
            <a:pPr marL="0" indent="0">
              <a:buNone/>
            </a:pPr>
            <a:endParaRPr lang="tr-T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7412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88216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0893"/>
          </a:xfrm>
        </p:spPr>
      </p:pic>
    </p:spTree>
    <p:extLst>
      <p:ext uri="{BB962C8B-B14F-4D97-AF65-F5344CB8AC3E}">
        <p14:creationId xmlns:p14="http://schemas.microsoft.com/office/powerpoint/2010/main" xmlns="" val="2668022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OKUL SORUMLULARI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KULLANICI İSMİ VE ŞİFRELERİ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0457" y="3069770"/>
            <a:ext cx="10024155" cy="2841451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RECORDS MANAGER</a:t>
            </a:r>
          </a:p>
          <a:p>
            <a:pPr marL="0" indent="0">
              <a:buNone/>
            </a:pPr>
            <a:r>
              <a:rPr lang="tr-TR" sz="2000" b="1" dirty="0"/>
              <a:t> </a:t>
            </a:r>
            <a:r>
              <a:rPr lang="tr-TR" sz="2000" b="1" dirty="0" smtClean="0"/>
              <a:t>   </a:t>
            </a:r>
            <a:r>
              <a:rPr lang="tr-TR" sz="2000" b="1" dirty="0" smtClean="0">
                <a:solidFill>
                  <a:srgbClr val="FF0000"/>
                </a:solidFill>
              </a:rPr>
              <a:t>Kullanıcı adı:  </a:t>
            </a:r>
            <a:r>
              <a:rPr lang="tr-TR" sz="2000" b="1" dirty="0" smtClean="0"/>
              <a:t>KURUM KODU</a:t>
            </a:r>
          </a:p>
          <a:p>
            <a:pPr marL="0" indent="0">
              <a:buNone/>
            </a:pPr>
            <a:r>
              <a:rPr lang="tr-TR" sz="2000" b="1" dirty="0" smtClean="0"/>
              <a:t>    </a:t>
            </a:r>
            <a:r>
              <a:rPr lang="tr-TR" sz="2000" b="1" dirty="0" smtClean="0">
                <a:solidFill>
                  <a:srgbClr val="FF0000"/>
                </a:solidFill>
              </a:rPr>
              <a:t>Şifre: </a:t>
            </a:r>
            <a:r>
              <a:rPr lang="tr-TR" sz="2000" b="1" dirty="0" err="1" smtClean="0"/>
              <a:t>Mebbis</a:t>
            </a:r>
            <a:r>
              <a:rPr lang="tr-TR" sz="2000" b="1" dirty="0" smtClean="0"/>
              <a:t> Yönetici Panelinden alınan </a:t>
            </a:r>
            <a:r>
              <a:rPr lang="tr-TR" sz="2000" b="1" dirty="0" err="1" smtClean="0"/>
              <a:t>Dyned</a:t>
            </a:r>
            <a:r>
              <a:rPr lang="tr-TR" sz="2000" b="1" dirty="0" smtClean="0"/>
              <a:t> Kurum Şifresi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   Örnek: Karatay Hürriyet Ortaokulu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    Kullanıcı </a:t>
            </a:r>
            <a:r>
              <a:rPr lang="tr-TR" sz="2000" b="1" dirty="0">
                <a:solidFill>
                  <a:srgbClr val="FF0000"/>
                </a:solidFill>
              </a:rPr>
              <a:t>adı:  </a:t>
            </a:r>
            <a:r>
              <a:rPr lang="tr-TR" sz="2000" b="1" dirty="0" smtClean="0"/>
              <a:t>744***</a:t>
            </a:r>
          </a:p>
          <a:p>
            <a:pPr marL="0" indent="0">
              <a:buNone/>
            </a:pPr>
            <a:r>
              <a:rPr lang="tr-TR" sz="2000" b="1" dirty="0" smtClean="0"/>
              <a:t>    </a:t>
            </a:r>
            <a:r>
              <a:rPr lang="tr-TR" sz="2000" b="1" dirty="0">
                <a:solidFill>
                  <a:srgbClr val="FF0000"/>
                </a:solidFill>
              </a:rPr>
              <a:t>Şifre: </a:t>
            </a:r>
            <a:r>
              <a:rPr lang="tr-TR" sz="2000" b="1" dirty="0" err="1"/>
              <a:t>Mebbis</a:t>
            </a:r>
            <a:r>
              <a:rPr lang="tr-TR" sz="2000" b="1" dirty="0"/>
              <a:t> Yönetici Panelinden alınan </a:t>
            </a:r>
            <a:r>
              <a:rPr lang="tr-TR" sz="2000" b="1" dirty="0" err="1"/>
              <a:t>Dyned</a:t>
            </a:r>
            <a:r>
              <a:rPr lang="tr-TR" sz="2000" b="1" dirty="0"/>
              <a:t> Kurum Şifresi</a:t>
            </a:r>
          </a:p>
          <a:p>
            <a:pPr marL="0" indent="0">
              <a:buNone/>
            </a:pPr>
            <a:endParaRPr lang="tr-T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591126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34200"/>
          </a:xfrm>
        </p:spPr>
      </p:pic>
    </p:spTree>
    <p:extLst>
      <p:ext uri="{BB962C8B-B14F-4D97-AF65-F5344CB8AC3E}">
        <p14:creationId xmlns:p14="http://schemas.microsoft.com/office/powerpoint/2010/main" xmlns="" val="11639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542887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353088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SINIF TEMSİLCİSİ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KULLANICI İSMİ VE ŞİFRELERİ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0457" y="3069770"/>
            <a:ext cx="10024155" cy="2841451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COURSEWARE GİRİŞİ / RECORDS MANAGER GİRİŞİ</a:t>
            </a:r>
          </a:p>
          <a:p>
            <a:pPr marL="0" indent="0">
              <a:buNone/>
            </a:pPr>
            <a:r>
              <a:rPr lang="tr-TR" sz="2000" b="1" dirty="0"/>
              <a:t> </a:t>
            </a:r>
            <a:r>
              <a:rPr lang="tr-TR" sz="2000" b="1" dirty="0" smtClean="0"/>
              <a:t>   </a:t>
            </a:r>
            <a:r>
              <a:rPr lang="tr-TR" sz="2000" b="1" dirty="0" smtClean="0">
                <a:solidFill>
                  <a:srgbClr val="FF0000"/>
                </a:solidFill>
              </a:rPr>
              <a:t>Kullanıcı adı:  </a:t>
            </a:r>
            <a:r>
              <a:rPr lang="tr-TR" sz="2000" b="1" dirty="0" err="1" smtClean="0"/>
              <a:t>Dyned</a:t>
            </a:r>
            <a:r>
              <a:rPr lang="tr-TR" sz="2000" b="1" dirty="0" smtClean="0"/>
              <a:t> EBA Öğretmen Bilgilerini Güncelleme Ekranından alınan         </a:t>
            </a:r>
          </a:p>
          <a:p>
            <a:pPr marL="0" indent="0">
              <a:buNone/>
            </a:pPr>
            <a:r>
              <a:rPr lang="tr-TR" sz="2000" b="1" dirty="0"/>
              <a:t> </a:t>
            </a:r>
            <a:r>
              <a:rPr lang="tr-TR" sz="2000" b="1" dirty="0" smtClean="0"/>
              <a:t>                           kullanıcı adı + @meb.edu.tr</a:t>
            </a:r>
          </a:p>
          <a:p>
            <a:pPr marL="0" indent="0">
              <a:buNone/>
            </a:pPr>
            <a:r>
              <a:rPr lang="tr-TR" sz="2000" b="1" dirty="0" smtClean="0"/>
              <a:t>    </a:t>
            </a:r>
            <a:r>
              <a:rPr lang="tr-TR" sz="2000" b="1" dirty="0" smtClean="0">
                <a:solidFill>
                  <a:srgbClr val="FF0000"/>
                </a:solidFill>
              </a:rPr>
              <a:t>Şifre: </a:t>
            </a:r>
            <a:r>
              <a:rPr lang="tr-TR" sz="2000" b="1" dirty="0" err="1" smtClean="0"/>
              <a:t>Dyned</a:t>
            </a:r>
            <a:r>
              <a:rPr lang="tr-TR" sz="2000" b="1" dirty="0" smtClean="0"/>
              <a:t> EBA Öğretmen Bilgilerini Güncelleme Ekranından alınan şifre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   Örnek: Ümit ERBOĞA (Sınıf Temsilcisi)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    Kullanıcı </a:t>
            </a:r>
            <a:r>
              <a:rPr lang="tr-TR" sz="2000" b="1" dirty="0">
                <a:solidFill>
                  <a:srgbClr val="FF0000"/>
                </a:solidFill>
              </a:rPr>
              <a:t>adı:  </a:t>
            </a:r>
            <a:r>
              <a:rPr lang="tr-TR" sz="2000" b="1" dirty="0" smtClean="0"/>
              <a:t>azr</a:t>
            </a:r>
            <a:r>
              <a:rPr lang="tr-TR" sz="2200" b="1" dirty="0" smtClean="0"/>
              <a:t>***</a:t>
            </a:r>
            <a:r>
              <a:rPr lang="tr-TR" sz="2000" b="1" dirty="0" smtClean="0"/>
              <a:t>@meb.edu.tr</a:t>
            </a:r>
          </a:p>
          <a:p>
            <a:pPr marL="0" indent="0">
              <a:buNone/>
            </a:pPr>
            <a:r>
              <a:rPr lang="tr-TR" sz="2000" b="1" dirty="0" smtClean="0"/>
              <a:t>    </a:t>
            </a:r>
            <a:r>
              <a:rPr lang="tr-TR" sz="2000" b="1" dirty="0">
                <a:solidFill>
                  <a:srgbClr val="FF0000"/>
                </a:solidFill>
              </a:rPr>
              <a:t>Şifre: </a:t>
            </a:r>
            <a:r>
              <a:rPr lang="tr-TR" sz="2000" b="1" dirty="0" err="1" smtClean="0">
                <a:solidFill>
                  <a:schemeClr val="tx1"/>
                </a:solidFill>
              </a:rPr>
              <a:t>Dyned</a:t>
            </a:r>
            <a:r>
              <a:rPr lang="tr-TR" sz="2000" b="1" dirty="0" smtClean="0">
                <a:solidFill>
                  <a:schemeClr val="tx1"/>
                </a:solidFill>
              </a:rPr>
              <a:t> EBA Öğretmen Bilgilerini Güncelleme Ekranından alınan şifre</a:t>
            </a:r>
          </a:p>
          <a:p>
            <a:pPr marL="0" indent="0">
              <a:buNone/>
            </a:pPr>
            <a:endParaRPr lang="tr-T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942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2811" y="1092195"/>
            <a:ext cx="8911687" cy="4633691"/>
          </a:xfrm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</a:rPr>
              <a:t>ÖĞRENCİLER İÇİN </a:t>
            </a:r>
            <a:br>
              <a:rPr lang="tr-TR" sz="8000" b="1" dirty="0" smtClean="0">
                <a:solidFill>
                  <a:srgbClr val="FF0000"/>
                </a:solidFill>
              </a:rPr>
            </a:br>
            <a:r>
              <a:rPr lang="tr-TR" sz="8000" b="1" dirty="0" smtClean="0">
                <a:solidFill>
                  <a:srgbClr val="FF0000"/>
                </a:solidFill>
              </a:rPr>
              <a:t>KULLANICI İSMİ VE ŞİFRELERİ</a:t>
            </a:r>
            <a:endParaRPr lang="tr-T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86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89971" cy="6858000"/>
          </a:xfrm>
        </p:spPr>
      </p:pic>
    </p:spTree>
    <p:extLst>
      <p:ext uri="{BB962C8B-B14F-4D97-AF65-F5344CB8AC3E}">
        <p14:creationId xmlns:p14="http://schemas.microsoft.com/office/powerpoint/2010/main" xmlns="" val="307971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70183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53256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09728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0"/>
            <a:ext cx="7358742" cy="6846511"/>
          </a:xfrm>
        </p:spPr>
      </p:pic>
    </p:spTree>
    <p:extLst>
      <p:ext uri="{BB962C8B-B14F-4D97-AF65-F5344CB8AC3E}">
        <p14:creationId xmlns:p14="http://schemas.microsoft.com/office/powerpoint/2010/main" xmlns="" val="3516004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903"/>
            <a:ext cx="12192000" cy="6877903"/>
          </a:xfrm>
        </p:spPr>
      </p:pic>
    </p:spTree>
    <p:extLst>
      <p:ext uri="{BB962C8B-B14F-4D97-AF65-F5344CB8AC3E}">
        <p14:creationId xmlns:p14="http://schemas.microsoft.com/office/powerpoint/2010/main" xmlns="" val="1299257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768"/>
            <a:ext cx="12192000" cy="6863768"/>
          </a:xfrm>
        </p:spPr>
      </p:pic>
    </p:spTree>
    <p:extLst>
      <p:ext uri="{BB962C8B-B14F-4D97-AF65-F5344CB8AC3E}">
        <p14:creationId xmlns:p14="http://schemas.microsoft.com/office/powerpoint/2010/main" xmlns="" val="3241827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0629"/>
            <a:ext cx="12801600" cy="7075715"/>
          </a:xfrm>
        </p:spPr>
      </p:pic>
    </p:spTree>
    <p:extLst>
      <p:ext uri="{BB962C8B-B14F-4D97-AF65-F5344CB8AC3E}">
        <p14:creationId xmlns:p14="http://schemas.microsoft.com/office/powerpoint/2010/main" xmlns="" val="205364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5086"/>
          </a:xfrm>
        </p:spPr>
      </p:pic>
    </p:spTree>
    <p:extLst>
      <p:ext uri="{BB962C8B-B14F-4D97-AF65-F5344CB8AC3E}">
        <p14:creationId xmlns:p14="http://schemas.microsoft.com/office/powerpoint/2010/main" xmlns="" val="3788332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89971" cy="6858000"/>
          </a:xfrm>
        </p:spPr>
      </p:pic>
    </p:spTree>
    <p:extLst>
      <p:ext uri="{BB962C8B-B14F-4D97-AF65-F5344CB8AC3E}">
        <p14:creationId xmlns:p14="http://schemas.microsoft.com/office/powerpoint/2010/main" xmlns="" val="73250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69"/>
            <a:ext cx="12192000" cy="6862069"/>
          </a:xfrm>
        </p:spPr>
      </p:pic>
    </p:spTree>
    <p:extLst>
      <p:ext uri="{BB962C8B-B14F-4D97-AF65-F5344CB8AC3E}">
        <p14:creationId xmlns:p14="http://schemas.microsoft.com/office/powerpoint/2010/main" xmlns="" val="165839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249"/>
            <a:ext cx="12192000" cy="6863249"/>
          </a:xfrm>
        </p:spPr>
      </p:pic>
    </p:spTree>
    <p:extLst>
      <p:ext uri="{BB962C8B-B14F-4D97-AF65-F5344CB8AC3E}">
        <p14:creationId xmlns:p14="http://schemas.microsoft.com/office/powerpoint/2010/main" xmlns="" val="15682758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758"/>
            <a:ext cx="12192000" cy="6867758"/>
          </a:xfrm>
        </p:spPr>
      </p:pic>
    </p:spTree>
    <p:extLst>
      <p:ext uri="{BB962C8B-B14F-4D97-AF65-F5344CB8AC3E}">
        <p14:creationId xmlns:p14="http://schemas.microsoft.com/office/powerpoint/2010/main" xmlns="" val="2040349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5"/>
            <a:ext cx="12191999" cy="6853795"/>
          </a:xfrm>
        </p:spPr>
      </p:pic>
    </p:spTree>
    <p:extLst>
      <p:ext uri="{BB962C8B-B14F-4D97-AF65-F5344CB8AC3E}">
        <p14:creationId xmlns:p14="http://schemas.microsoft.com/office/powerpoint/2010/main" xmlns="" val="377469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0429" y="435429"/>
            <a:ext cx="8266612" cy="4419600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tr-TR" sz="4000" dirty="0" smtClean="0">
                <a:solidFill>
                  <a:srgbClr val="FF0000"/>
                </a:solidFill>
              </a:rPr>
              <a:t>HAZIRLAYAN: </a:t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4000" dirty="0">
                <a:solidFill>
                  <a:srgbClr val="FF0000"/>
                </a:solidFill>
              </a:rPr>
              <a:t/>
            </a:r>
            <a:br>
              <a:rPr lang="tr-TR" sz="4000" dirty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Dr. </a:t>
            </a:r>
            <a:r>
              <a:rPr lang="tr-TR" sz="4000" dirty="0" smtClean="0">
                <a:solidFill>
                  <a:schemeClr val="tx2"/>
                </a:solidFill>
              </a:rPr>
              <a:t>MEHMET ZAHİT KUTLU</a:t>
            </a:r>
            <a:r>
              <a:rPr lang="tr-TR" sz="4000" dirty="0" smtClean="0">
                <a:solidFill>
                  <a:schemeClr val="tx2"/>
                </a:solidFill>
              </a:rPr>
              <a:t/>
            </a:r>
            <a:br>
              <a:rPr lang="tr-TR" sz="4000" dirty="0" smtClean="0">
                <a:solidFill>
                  <a:schemeClr val="tx2"/>
                </a:solidFill>
              </a:rPr>
            </a:br>
            <a:r>
              <a:rPr lang="tr-TR" sz="4000" dirty="0" smtClean="0">
                <a:solidFill>
                  <a:schemeClr val="tx2"/>
                </a:solidFill>
              </a:rPr>
              <a:t>İl </a:t>
            </a:r>
            <a:r>
              <a:rPr lang="tr-TR" sz="4000" dirty="0" err="1" smtClean="0">
                <a:solidFill>
                  <a:schemeClr val="tx2"/>
                </a:solidFill>
              </a:rPr>
              <a:t>DynEd</a:t>
            </a:r>
            <a:r>
              <a:rPr lang="tr-TR" sz="4000" dirty="0" smtClean="0">
                <a:solidFill>
                  <a:schemeClr val="tx2"/>
                </a:solidFill>
              </a:rPr>
              <a:t> Koordinatör Yardımcısı</a:t>
            </a:r>
            <a:br>
              <a:rPr lang="tr-TR" sz="4000" dirty="0" smtClean="0">
                <a:solidFill>
                  <a:schemeClr val="tx2"/>
                </a:solidFill>
              </a:rPr>
            </a:br>
            <a:r>
              <a:rPr lang="tr-TR" sz="4000" dirty="0" smtClean="0">
                <a:solidFill>
                  <a:schemeClr val="tx2"/>
                </a:solidFill>
              </a:rPr>
              <a:t/>
            </a:r>
            <a:br>
              <a:rPr lang="tr-TR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Copyright © 200</a:t>
            </a:r>
            <a:r>
              <a:rPr lang="tr-TR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-201</a:t>
            </a:r>
            <a:r>
              <a:rPr lang="tr-TR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MZK ®©™All rights reserved</a:t>
            </a:r>
            <a:br>
              <a:rPr lang="en-US" sz="4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</a:br>
            <a:endParaRPr lang="tr-T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180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279086" cy="7097486"/>
          </a:xfrm>
        </p:spPr>
      </p:pic>
    </p:spTree>
    <p:extLst>
      <p:ext uri="{BB962C8B-B14F-4D97-AF65-F5344CB8AC3E}">
        <p14:creationId xmlns:p14="http://schemas.microsoft.com/office/powerpoint/2010/main" xmlns="" val="402216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085"/>
          </a:xfrm>
        </p:spPr>
      </p:pic>
      <p:sp>
        <p:nvSpPr>
          <p:cNvPr id="3" name="Metin kutusu 2"/>
          <p:cNvSpPr txBox="1"/>
          <p:nvPr/>
        </p:nvSpPr>
        <p:spPr>
          <a:xfrm>
            <a:off x="8719458" y="3951514"/>
            <a:ext cx="3264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Her kurum şube Güncelleme ekranındaki ‘Şube Öğrencilerini Güncelle’ bölümüne tıklayarak okula ait şubeleri tek tek güncellemesi gerekmektedir.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66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Metin kutusu 3"/>
          <p:cNvSpPr txBox="1"/>
          <p:nvPr/>
        </p:nvSpPr>
        <p:spPr>
          <a:xfrm>
            <a:off x="283029" y="3581401"/>
            <a:ext cx="2928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Öğretmen bilgilerinin güncellenebilmesi için ‘Öğretmenler ve Öğrenciler için kullanıcı girişi’ kullanılmalıdır.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281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831465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2171"/>
          </a:xfrm>
        </p:spPr>
      </p:pic>
      <p:sp>
        <p:nvSpPr>
          <p:cNvPr id="5" name="Metin kutusu 4"/>
          <p:cNvSpPr txBox="1"/>
          <p:nvPr/>
        </p:nvSpPr>
        <p:spPr>
          <a:xfrm>
            <a:off x="3973286" y="2915919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EBA şifresi olmayan öğretmenlerimiz MEBBİS girişinden girerek EBA şifresi oluşturacaklar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Sağ Ok 5"/>
          <p:cNvSpPr/>
          <p:nvPr/>
        </p:nvSpPr>
        <p:spPr>
          <a:xfrm>
            <a:off x="7260771" y="2164439"/>
            <a:ext cx="827315" cy="29391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059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563</TotalTime>
  <Words>455</Words>
  <Application>Microsoft Office PowerPoint</Application>
  <PresentationFormat>Özel</PresentationFormat>
  <Paragraphs>128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Duman</vt:lpstr>
      <vt:lpstr>  DynEd Şifre İşlemleri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İLÇE KOORDİNATÖRLERİ  KULLANICI ADLARI   (Dyned Courseware için)</vt:lpstr>
      <vt:lpstr>İLÇE KOORDİNATÖRLERİ  KULLANICI ADLARI   (Records Manager için)</vt:lpstr>
      <vt:lpstr>ÖRNEK: Dyned Courseware için Derbent İlçesi</vt:lpstr>
      <vt:lpstr>Slayt 22</vt:lpstr>
      <vt:lpstr>ÖRNEK: Records Manager için Derbent İlçesi</vt:lpstr>
      <vt:lpstr>Slayt 24</vt:lpstr>
      <vt:lpstr>OKUL SORUMLULARI  KULLANICI İSMİ VE ŞİFRELERİ</vt:lpstr>
      <vt:lpstr>Slayt 26</vt:lpstr>
      <vt:lpstr>Slayt 27</vt:lpstr>
      <vt:lpstr>OKUL SORUMLULARI  KULLANICI İSMİ VE ŞİFRELERİ</vt:lpstr>
      <vt:lpstr>Slayt 29</vt:lpstr>
      <vt:lpstr>Slayt 30</vt:lpstr>
      <vt:lpstr>SINIF TEMSİLCİSİ KULLANICI İSMİ VE ŞİFRELERİ</vt:lpstr>
      <vt:lpstr>ÖĞRENCİLER İÇİN  KULLANICI İSMİ VE ŞİFRELERİ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HAZIRLAYAN:   Dr. MEHMET ZAHİT KUTLU İl DynEd Koordinatör Yardımcısı  Copyright © 2008-2015 MZK ®©™All rights reserved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DynEd Şifre İşlemleri</dc:title>
  <dc:creator>dyned1</dc:creator>
  <cp:lastModifiedBy>ALP</cp:lastModifiedBy>
  <cp:revision>110</cp:revision>
  <dcterms:created xsi:type="dcterms:W3CDTF">2014-10-27T14:38:57Z</dcterms:created>
  <dcterms:modified xsi:type="dcterms:W3CDTF">2015-03-04T10:08:07Z</dcterms:modified>
</cp:coreProperties>
</file>